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5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93" autoAdjust="0"/>
    <p:restoredTop sz="95934"/>
  </p:normalViewPr>
  <p:slideViewPr>
    <p:cSldViewPr snapToGrid="0">
      <p:cViewPr varScale="1">
        <p:scale>
          <a:sx n="91" d="100"/>
          <a:sy n="91" d="100"/>
        </p:scale>
        <p:origin x="200" y="70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33800A-EA6F-5B42-B4D1-545842B5F8FB}" type="datetimeFigureOut">
              <a:rPr lang="en-US" smtClean="0"/>
              <a:t>10/13/20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87326A-30CA-5C4C-9287-8BE27D706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728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3176E-F611-4E4C-AE7C-9B568AC54C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7EE722-8D01-4791-AC77-9F8ABA6C9F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CF2F24-4FE6-42C8-A857-CCF0B3DE4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10/13/20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62734E-0C91-4673-83E7-C878D3617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0AACB1-DCE1-4DB1-B740-1691FBA1D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011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7854D-0BF2-4BEA-816C-8A5567550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3540DD-B485-48A7-8C1E-87917BC756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C713-DD72-47F4-9559-E55C3BC36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10/13/20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FCE2CE-9D05-4FEC-B8E5-E9B43A507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C69476-4739-4FBE-AF07-4E7FF72B4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451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8C26-0880-41B9-9C62-AE358C3F5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DB1FF5-6FE0-4BEC-930B-9A0A51BB9E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CB29AB-3ECC-472E-93FC-CD1DACAFE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10/13/20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E124BD-28E8-4217-A175-D771662DD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3EAFD0-CDDF-406D-A38E-9A45DDADD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637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78217-27B2-4FB9-8773-7EE9B267C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AC118B-83E7-4314-ADD8-043CCEB256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4DFCF3-69EF-4853-B666-582416CA0C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D07F7D-0BE6-458C-B323-7F5D8AECA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10/13/20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4E6EE2-A0B3-4730-917F-C64031F1D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A2AE2B-347B-4BF9-87D6-702D334A8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888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0AE08-5732-4495-891E-3B4D3D95C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167149-0472-49B7-964D-2DB248C98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63390F-6BBB-47AD-BB89-B8D428DFE5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4C8BCB-2E78-478F-B56E-969AC93103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F5ECF2-0135-4E67-81E3-BAAE50B5A3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73089F-641F-46DB-8297-C0E38FB04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10/13/20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C4428F-052E-49FE-B981-C90ED1035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72C93A6-0ED4-4499-89AB-CEABD6873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938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9C687-3C16-49C8-B352-B63B67301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4C2714-918C-4E1C-B4FB-51BB39908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10/13/20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18A0A4-0A5D-46B2-A88A-1F28C3BF8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6D9264-7F58-46AF-A409-644009368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308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EAF075-CA63-4455-8FB2-EFCF82EDD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10/13/20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1DE264-9E84-4EF5-8BE3-FC4541B4C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1CF898-70C6-4EB3-8434-EE37EC9A1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621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893E4-FD12-4E48-B45D-E7921DABF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56DADD-2B30-4001-B96A-D7A5F8E835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E0F786-7E38-4FCE-A293-BC49C5AE81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17E730-6AD0-4B19-8669-871CDC137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10/13/20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210AE2-0CCF-4B87-B83E-EFEABB976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5E1AC5-A0DD-4F0F-9BF3-879027EA5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358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CB4E8-1D37-4B87-90C5-9010CAD6D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0CBBBCF-2785-40F0-A0C2-8D191B80B4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004333-42D8-44F8-BDE9-4FF9F78C99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177E44-88D3-4499-9E90-D464587DF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10/13/20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58E9F1-BEC8-439F-904B-994EDC58E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F818F0-F262-4D84-BF97-BF85D084E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567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8D77A-2DED-40A5-8F80-6D91F713D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28E139-3185-41AE-AF20-59D70B24A5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A0AD18-CA4E-4CF2-84C0-39CE26D6B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10/13/20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022E34-1967-42E6-A004-23C8B9EE7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6A0E41-BD7A-409E-BBB2-6CFD732F1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960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DCD388-6881-4724-A262-D5FDCE0938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F60860-2141-48A5-BB00-8044F15504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460CDB-4772-4F1F-9ED0-1341329A2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10/13/20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A81232-F967-4E78-BE40-102B35F65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CF399B-9BA3-452F-910B-58C8D2D0C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36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C355D2-9B6D-42C6-8E48-32A0FCBEB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04DB4A-E2D0-46A2-A89C-DEB9015AB4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A928C9-5636-4911-A178-F00E8DD8EE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EDB8D0-98ED-4B86-9D5F-E61ADC70144D}" type="datetimeFigureOut">
              <a:rPr lang="en-US" smtClean="0"/>
              <a:pPr/>
              <a:t>10/13/20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E738BE-9677-4E6E-8B25-415D2BEF80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D436A5-A5D4-45E9-865D-2A4093D7A9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54181D-6920-4594-9A5D-6CE56DC9F8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861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  <p:sldLayoutId id="2147483833" r:id="rId8"/>
    <p:sldLayoutId id="2147483834" r:id="rId9"/>
    <p:sldLayoutId id="2147483835" r:id="rId10"/>
    <p:sldLayoutId id="214748383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id="{ACBE1851-2230-47A9-B000-CE9046EA6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rgbClr val="3669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088E0C-C6F2-45A5-83D3-20147879CB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4276" y="803705"/>
            <a:ext cx="4208656" cy="3034857"/>
          </a:xfrm>
        </p:spPr>
        <p:txBody>
          <a:bodyPr anchor="b">
            <a:normAutofit fontScale="90000"/>
          </a:bodyPr>
          <a:lstStyle/>
          <a:p>
            <a:br>
              <a:rPr lang="en-CA" sz="4600" dirty="0">
                <a:solidFill>
                  <a:srgbClr val="FFFFFF"/>
                </a:solidFill>
                <a:latin typeface="Baskerville Old Face" panose="02020602080505020303" pitchFamily="18" charset="0"/>
                <a:cs typeface="Aharoni" panose="02010803020104030203" pitchFamily="2" charset="-79"/>
              </a:rPr>
            </a:br>
            <a:br>
              <a:rPr lang="en-CA" sz="4600" dirty="0">
                <a:solidFill>
                  <a:srgbClr val="FFFFFF"/>
                </a:solidFill>
                <a:latin typeface="Baskerville Old Face" panose="02020602080505020303" pitchFamily="18" charset="0"/>
                <a:cs typeface="Aharoni" panose="02010803020104030203" pitchFamily="2" charset="-79"/>
              </a:rPr>
            </a:br>
            <a:br>
              <a:rPr lang="en-CA" sz="4600" dirty="0">
                <a:solidFill>
                  <a:srgbClr val="FFFFFF"/>
                </a:solidFill>
                <a:latin typeface="Baskerville Old Face" panose="02020602080505020303" pitchFamily="18" charset="0"/>
                <a:cs typeface="Aharoni" panose="02010803020104030203" pitchFamily="2" charset="-79"/>
              </a:rPr>
            </a:br>
            <a:br>
              <a:rPr lang="en-CA" sz="4600" dirty="0">
                <a:solidFill>
                  <a:srgbClr val="FFFFFF"/>
                </a:solidFill>
                <a:latin typeface="Baskerville Old Face" panose="02020602080505020303" pitchFamily="18" charset="0"/>
                <a:cs typeface="Aharoni" panose="02010803020104030203" pitchFamily="2" charset="-79"/>
              </a:rPr>
            </a:br>
            <a:br>
              <a:rPr lang="en-CA" sz="4600" dirty="0">
                <a:solidFill>
                  <a:srgbClr val="FFFFFF"/>
                </a:solidFill>
                <a:latin typeface="Baskerville Old Face" panose="02020602080505020303" pitchFamily="18" charset="0"/>
                <a:cs typeface="Aharoni" panose="02010803020104030203" pitchFamily="2" charset="-79"/>
              </a:rPr>
            </a:br>
            <a:br>
              <a:rPr lang="en-CA" sz="4600" dirty="0">
                <a:solidFill>
                  <a:srgbClr val="FFFFFF"/>
                </a:solidFill>
                <a:latin typeface="Baskerville Old Face" panose="02020602080505020303" pitchFamily="18" charset="0"/>
                <a:cs typeface="Aharoni" panose="02010803020104030203" pitchFamily="2" charset="-79"/>
              </a:rPr>
            </a:br>
            <a:br>
              <a:rPr lang="en-CA" sz="4600" dirty="0">
                <a:solidFill>
                  <a:srgbClr val="FFFFFF"/>
                </a:solidFill>
                <a:latin typeface="Baskerville Old Face" panose="02020602080505020303" pitchFamily="18" charset="0"/>
                <a:cs typeface="Aharoni" panose="02010803020104030203" pitchFamily="2" charset="-79"/>
              </a:rPr>
            </a:br>
            <a:r>
              <a:rPr lang="en-CA" sz="4600" dirty="0">
                <a:solidFill>
                  <a:srgbClr val="FFFFFF"/>
                </a:solidFill>
                <a:latin typeface="Baskerville Old Face" panose="02020602080505020303" pitchFamily="18" charset="0"/>
                <a:cs typeface="Aharoni" panose="02010803020104030203" pitchFamily="2" charset="-79"/>
              </a:rPr>
              <a:t>Digital Analytics: Measuring Social Media ROI</a:t>
            </a:r>
            <a:br>
              <a:rPr lang="en-CA" sz="4600" dirty="0">
                <a:solidFill>
                  <a:srgbClr val="FFFFFF"/>
                </a:solidFill>
                <a:latin typeface="Baskerville Old Face" panose="02020602080505020303" pitchFamily="18" charset="0"/>
                <a:cs typeface="Aharoni" panose="02010803020104030203" pitchFamily="2" charset="-79"/>
              </a:rPr>
            </a:br>
            <a:endParaRPr lang="en-CA" sz="4600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3A7F17-F2D8-4DD9-9BB8-8974BCB139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6679" y="4013165"/>
            <a:ext cx="3931920" cy="2205732"/>
          </a:xfrm>
        </p:spPr>
        <p:txBody>
          <a:bodyPr anchor="t">
            <a:normAutofit/>
          </a:bodyPr>
          <a:lstStyle/>
          <a:p>
            <a:pPr algn="l"/>
            <a:r>
              <a:rPr lang="en-CA" sz="2000" dirty="0">
                <a:solidFill>
                  <a:srgbClr val="FFFFFF"/>
                </a:solidFill>
                <a:latin typeface="Baskerville Old Face" panose="02020602080505020303" pitchFamily="18" charset="0"/>
                <a:cs typeface="Aharoni" panose="02010803020104030203" pitchFamily="2" charset="-79"/>
              </a:rPr>
              <a:t>Date: Thursday October 1, 2020</a:t>
            </a:r>
          </a:p>
          <a:p>
            <a:pPr algn="l"/>
            <a:r>
              <a:rPr lang="en-CA" sz="2000" dirty="0">
                <a:solidFill>
                  <a:srgbClr val="FFFFFF"/>
                </a:solidFill>
                <a:latin typeface="Baskerville Old Face" panose="02020602080505020303" pitchFamily="18" charset="0"/>
                <a:cs typeface="Aharoni" panose="02010803020104030203" pitchFamily="2" charset="-79"/>
              </a:rPr>
              <a:t>Time: 7:00 p.m. </a:t>
            </a:r>
          </a:p>
          <a:p>
            <a:pPr algn="l"/>
            <a:r>
              <a:rPr lang="en-CA" sz="2000" dirty="0">
                <a:solidFill>
                  <a:srgbClr val="FFFFFF"/>
                </a:solidFill>
                <a:latin typeface="Baskerville Old Face" panose="02020602080505020303" pitchFamily="18" charset="0"/>
                <a:cs typeface="Aharoni" panose="02010803020104030203" pitchFamily="2" charset="-79"/>
              </a:rPr>
              <a:t>Presented by: Sean Power</a:t>
            </a:r>
            <a:endParaRPr lang="en-CA" sz="1800" dirty="0">
              <a:solidFill>
                <a:srgbClr val="FFFFFF"/>
              </a:solidFill>
              <a:latin typeface="Baskerville Old Face" panose="02020602080505020303" pitchFamily="18" charset="0"/>
              <a:cs typeface="Aharoni" panose="02010803020104030203" pitchFamily="2" charset="-79"/>
            </a:endParaRPr>
          </a:p>
        </p:txBody>
      </p:sp>
      <p:cxnSp>
        <p:nvCxnSpPr>
          <p:cNvPr id="1038" name="Straight Connector 75">
            <a:extLst>
              <a:ext uri="{FF2B5EF4-FFF2-40B4-BE49-F238E27FC236}">
                <a16:creationId xmlns:a16="http://schemas.microsoft.com/office/drawing/2014/main" id="{23B93832-6514-44F4-849B-5EE2C8A233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6679" y="3928939"/>
            <a:ext cx="393192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9" name="Picture 5" descr="Applied Research and Innovation">
            <a:extLst>
              <a:ext uri="{FF2B5EF4-FFF2-40B4-BE49-F238E27FC236}">
                <a16:creationId xmlns:a16="http://schemas.microsoft.com/office/drawing/2014/main" id="{0BC29605-0601-4502-912F-3AAF6F2F6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0" y="1887188"/>
            <a:ext cx="5459470" cy="308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70272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34</Words>
  <Application>Microsoft Macintosh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Baskerville Old Face</vt:lpstr>
      <vt:lpstr>Calibri</vt:lpstr>
      <vt:lpstr>Calibri Light</vt:lpstr>
      <vt:lpstr>Office Theme</vt:lpstr>
      <vt:lpstr>       Digital Analytics: Measuring Social Media ROI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Digital Analytics: Measuring Social Media ROI  </dc:title>
  <dc:creator>Juan Carlos V. Injoque</dc:creator>
  <cp:lastModifiedBy>Alexandra Belen</cp:lastModifiedBy>
  <cp:revision>2</cp:revision>
  <dcterms:created xsi:type="dcterms:W3CDTF">2020-10-01T19:40:11Z</dcterms:created>
  <dcterms:modified xsi:type="dcterms:W3CDTF">2020-10-14T01:36:04Z</dcterms:modified>
</cp:coreProperties>
</file>